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tableStyles" Target="tableStyles.xml" /><Relationship Id="rId5" Type="http://schemas.openxmlformats.org/officeDocument/2006/relationships/theme" Target="theme/theme1.xml" /><Relationship Id="rId4"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عنوان اسلاید">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fa-IR"/>
              <a:t>برای ویرایش نسخه اصلی سبک عنوان کلیک کنید</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a-IR"/>
              <a:t>برای ویرایش نسخه اصلی سبک زیرنویس کلیک کنید</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4/18/2024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 متن عمود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a:t>برای ویرایش نسخه اصلی سبک عنوان کلیک کنید</a:t>
            </a:r>
            <a:endParaRPr lang="en-US" dirty="0"/>
          </a:p>
        </p:txBody>
      </p:sp>
      <p:sp>
        <p:nvSpPr>
          <p:cNvPr id="3" name="Vertical Text Placeholder 2"/>
          <p:cNvSpPr>
            <a:spLocks noGrp="1"/>
          </p:cNvSpPr>
          <p:nvPr>
            <p:ph type="body" orient="vert" idx="1"/>
          </p:nvPr>
        </p:nvSpPr>
        <p:spPr/>
        <p:txBody>
          <a:bodyPr vert="eaVert"/>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4/18/2024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عمودی و مت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fa-IR"/>
              <a:t>برای ویرایش نسخه اصلی سبک عنوان کلیک کنید</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4/18/2024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 محتو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a:t>برای ویرایش نسخه اصلی سبک عنوان کلیک کنید</a:t>
            </a:r>
            <a:endParaRPr lang="en-US" dirty="0"/>
          </a:p>
        </p:txBody>
      </p:sp>
      <p:sp>
        <p:nvSpPr>
          <p:cNvPr id="3" name="Content Placeholder 2"/>
          <p:cNvSpPr>
            <a:spLocks noGrp="1"/>
          </p:cNvSpPr>
          <p:nvPr>
            <p:ph idx="1"/>
          </p:nvPr>
        </p:nvSpPr>
        <p:spPr/>
        <p:txBody>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4/18/2024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سربرگ بخش">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a-IR"/>
              <a:t>برای ویرایش سبک‌های متن اصلی، کلیک کنید</a:t>
            </a:r>
          </a:p>
        </p:txBody>
      </p:sp>
      <p:sp>
        <p:nvSpPr>
          <p:cNvPr id="7" name="Date Placeholder 6"/>
          <p:cNvSpPr>
            <a:spLocks noGrp="1"/>
          </p:cNvSpPr>
          <p:nvPr>
            <p:ph type="dt" sz="half" idx="10"/>
          </p:nvPr>
        </p:nvSpPr>
        <p:spPr/>
        <p:txBody>
          <a:bodyPr/>
          <a:lstStyle/>
          <a:p>
            <a:fld id="{1160EA64-D806-43AC-9DF2-F8C432F32B4C}" type="datetimeFigureOut">
              <a:rPr lang="en-US" dirty="0"/>
              <a:t>4/18/2024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دو محتوا">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a:t>برای ویرایش نسخه اصلی سبک عنوان کلیک کنید</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4/18/2024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یسه">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a:t>برای ویرایش سبک‌های متن اصلی، کلیک کنید</a:t>
            </a:r>
          </a:p>
        </p:txBody>
      </p:sp>
      <p:sp>
        <p:nvSpPr>
          <p:cNvPr id="4" name="Content Placeholder 3"/>
          <p:cNvSpPr>
            <a:spLocks noGrp="1"/>
          </p:cNvSpPr>
          <p:nvPr>
            <p:ph sz="half" idx="2"/>
          </p:nvPr>
        </p:nvSpPr>
        <p:spPr>
          <a:xfrm>
            <a:off x="1583436" y="3143250"/>
            <a:ext cx="4270248" cy="2596776"/>
          </a:xfrm>
        </p:spPr>
        <p:txBody>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a:t>برای ویرایش سبک‌های متن اصلی، کلیک کنید</a:t>
            </a:r>
          </a:p>
        </p:txBody>
      </p:sp>
      <p:sp>
        <p:nvSpPr>
          <p:cNvPr id="7" name="Date Placeholder 6"/>
          <p:cNvSpPr>
            <a:spLocks noGrp="1"/>
          </p:cNvSpPr>
          <p:nvPr>
            <p:ph type="dt" sz="half" idx="10"/>
          </p:nvPr>
        </p:nvSpPr>
        <p:spPr/>
        <p:txBody>
          <a:bodyPr/>
          <a:lstStyle/>
          <a:p>
            <a:fld id="{4F7D4976-E339-4826-83B7-FBD03F55ECF8}" type="datetimeFigureOut">
              <a:rPr lang="en-US" dirty="0"/>
              <a:t>4/18/2024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fa-IR"/>
              <a:t>برای ویرایش نسخه اصلی سبک عنوان کلیک کنید</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تنها عنو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a:t>برای ویرایش نسخه اصلی سبک عنوان کلیک کنید</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4/18/2024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خال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4/18/2024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ا با عنوان">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fa-IR"/>
              <a:t>برای ویرایش نسخه اصلی سبک عنوان کلیک کنید</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a-IR"/>
              <a:t>برای ویرایش سبک‌های متن اصلی، کلیک کنید</a:t>
            </a:r>
          </a:p>
        </p:txBody>
      </p:sp>
      <p:sp>
        <p:nvSpPr>
          <p:cNvPr id="9" name="Date Placeholder 8"/>
          <p:cNvSpPr>
            <a:spLocks noGrp="1"/>
          </p:cNvSpPr>
          <p:nvPr>
            <p:ph type="dt" sz="half" idx="10"/>
          </p:nvPr>
        </p:nvSpPr>
        <p:spPr/>
        <p:txBody>
          <a:bodyPr/>
          <a:lstStyle/>
          <a:p>
            <a:fld id="{D1BE4249-C0D0-4B06-8692-E8BB871AF643}" type="datetimeFigureOut">
              <a:rPr lang="en-US" dirty="0"/>
              <a:t>4/18/2024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تصویر با عنوان">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fa-IR"/>
              <a:t>برای ویرایش نسخه اصلی سبک عنوان کلیک کنید</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a-IR"/>
              <a:t>برای افزودن تصویر نماد را کلیک کنید</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a-IR"/>
              <a:t>برای ویرایش سبک‌های متن اصلی، کلیک کنید</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4/18/2024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4/18/2024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1"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r" defTabSz="914400" rtl="1"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0E170C3-72A8-71D8-80E7-D0458D2B9313}"/>
              </a:ext>
            </a:extLst>
          </p:cNvPr>
          <p:cNvSpPr>
            <a:spLocks noGrp="1"/>
          </p:cNvSpPr>
          <p:nvPr>
            <p:ph type="ctrTitle"/>
          </p:nvPr>
        </p:nvSpPr>
        <p:spPr>
          <a:xfrm>
            <a:off x="1719729" y="546285"/>
            <a:ext cx="8991600" cy="1645920"/>
          </a:xfrm>
        </p:spPr>
        <p:txBody>
          <a:bodyPr/>
          <a:lstStyle/>
          <a:p>
            <a:r>
              <a:rPr lang="fa-IR" dirty="0"/>
              <a:t>بوم تفکر </a:t>
            </a:r>
            <a:r>
              <a:rPr lang="fa-IR" dirty="0" err="1"/>
              <a:t>نقاد</a:t>
            </a:r>
            <a:endParaRPr lang="fa-IR" dirty="0"/>
          </a:p>
        </p:txBody>
      </p:sp>
      <p:sp>
        <p:nvSpPr>
          <p:cNvPr id="3" name="زیر نویس 2">
            <a:extLst>
              <a:ext uri="{FF2B5EF4-FFF2-40B4-BE49-F238E27FC236}">
                <a16:creationId xmlns:a16="http://schemas.microsoft.com/office/drawing/2014/main" id="{F0E38540-953C-7665-CE00-4A63187F00BB}"/>
              </a:ext>
            </a:extLst>
          </p:cNvPr>
          <p:cNvSpPr>
            <a:spLocks noGrp="1"/>
          </p:cNvSpPr>
          <p:nvPr>
            <p:ph type="subTitle" idx="1"/>
          </p:nvPr>
        </p:nvSpPr>
        <p:spPr>
          <a:xfrm rot="10800000" flipV="1">
            <a:off x="2814723" y="2701365"/>
            <a:ext cx="6801612" cy="2388350"/>
          </a:xfrm>
        </p:spPr>
        <p:txBody>
          <a:bodyPr>
            <a:normAutofit lnSpcReduction="10000"/>
          </a:bodyPr>
          <a:lstStyle/>
          <a:p>
            <a:r>
              <a:rPr lang="fa-IR" dirty="0"/>
              <a:t>به نام خدا</a:t>
            </a:r>
          </a:p>
          <a:p>
            <a:r>
              <a:rPr lang="fa-IR" dirty="0"/>
              <a:t>بوم تفکر </a:t>
            </a:r>
            <a:r>
              <a:rPr lang="fa-IR" dirty="0" err="1"/>
              <a:t>نقاد</a:t>
            </a:r>
            <a:r>
              <a:rPr lang="fa-IR" dirty="0"/>
              <a:t> تجربه ای جدید برای </a:t>
            </a:r>
            <a:r>
              <a:rPr lang="fa-IR" dirty="0" err="1"/>
              <a:t>تببین</a:t>
            </a:r>
            <a:r>
              <a:rPr lang="fa-IR" dirty="0"/>
              <a:t> است؛ همون طور که رهبر </a:t>
            </a:r>
            <a:r>
              <a:rPr lang="fa-IR" dirty="0" err="1"/>
              <a:t>عزیزمون</a:t>
            </a:r>
            <a:r>
              <a:rPr lang="fa-IR" dirty="0"/>
              <a:t> فرمودند: "</a:t>
            </a:r>
            <a:r>
              <a:rPr lang="fa-IR" dirty="0" err="1"/>
              <a:t>تببین</a:t>
            </a:r>
            <a:r>
              <a:rPr lang="fa-IR" dirty="0"/>
              <a:t> وظیفه  جوانان است" پس ما باید جهاد تبیین را از وظایف خود بدانیم و برای آمادگی و فعالیت در این حوزه نیاز به علمی داشتیم که به ما در این زمینه کمک کند. با مسابقه لیگ جت آشنا شدیم که ما رو در این زمینه همراهی میکرد، حال چه چیزی بهتر آموزش با جایزه!؟ </a:t>
            </a:r>
          </a:p>
          <a:p>
            <a:r>
              <a:rPr lang="fa-IR" dirty="0"/>
              <a:t>اینجانب ابوالفضل پاسبان به همراه برادرم یاسین پاسبان و هم گروهی </a:t>
            </a:r>
            <a:r>
              <a:rPr lang="fa-IR" dirty="0" err="1"/>
              <a:t>هایم</a:t>
            </a:r>
            <a:r>
              <a:rPr lang="fa-IR" dirty="0"/>
              <a:t> رضا حکم آبادی و امیرحسین شمس آبادی (</a:t>
            </a:r>
            <a:r>
              <a:rPr lang="fa-IR" dirty="0" err="1"/>
              <a:t>سرگروه</a:t>
            </a:r>
            <a:r>
              <a:rPr lang="fa-IR" dirty="0"/>
              <a:t>) و آقای اخلاقی مربی </a:t>
            </a:r>
            <a:r>
              <a:rPr lang="fa-IR" dirty="0" err="1"/>
              <a:t>عزیزمون</a:t>
            </a:r>
            <a:r>
              <a:rPr lang="fa-IR" dirty="0"/>
              <a:t> در این مسابقه شرکت کردیم . </a:t>
            </a:r>
          </a:p>
          <a:p>
            <a:endParaRPr lang="fa-IR" dirty="0"/>
          </a:p>
        </p:txBody>
      </p:sp>
    </p:spTree>
    <p:extLst>
      <p:ext uri="{BB962C8B-B14F-4D97-AF65-F5344CB8AC3E}">
        <p14:creationId xmlns:p14="http://schemas.microsoft.com/office/powerpoint/2010/main" val="2094761305"/>
      </p:ext>
    </p:extLst>
  </p:cSld>
  <p:clrMapOvr>
    <a:masterClrMapping/>
  </p:clrMapOvr>
</p:sld>
</file>

<file path=ppt/theme/theme1.xml><?xml version="1.0" encoding="utf-8"?>
<a:theme xmlns:a="http://schemas.openxmlformats.org/drawingml/2006/main" name="بسته پستی">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صفحه گسترده</PresentationFormat>
  <Slides>1</Slides>
  <Notes>0</Notes>
  <HiddenSlides>0</HiddenSlides>
  <ScaleCrop>false</ScaleCrop>
  <HeadingPairs>
    <vt:vector size="4" baseType="variant">
      <vt:variant>
        <vt:lpstr>طرح زمینه</vt:lpstr>
      </vt:variant>
      <vt:variant>
        <vt:i4>1</vt:i4>
      </vt:variant>
      <vt:variant>
        <vt:lpstr>عنوان های اسلاید</vt:lpstr>
      </vt:variant>
      <vt:variant>
        <vt:i4>1</vt:i4>
      </vt:variant>
    </vt:vector>
  </HeadingPairs>
  <TitlesOfParts>
    <vt:vector size="2" baseType="lpstr">
      <vt:lpstr>بسته پستی</vt:lpstr>
      <vt:lpstr>بوم تفکر نقاد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بوم تفکر نقاد</dc:title>
  <dc:creator>Yasin abolfazl Paseban</dc:creator>
  <cp:lastModifiedBy>Yasin abolfazl Paseban</cp:lastModifiedBy>
  <cp:revision>2</cp:revision>
  <dcterms:created xsi:type="dcterms:W3CDTF">2024-04-18T09:47:56Z</dcterms:created>
  <dcterms:modified xsi:type="dcterms:W3CDTF">2024-04-18T10:12:05Z</dcterms:modified>
</cp:coreProperties>
</file>